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457CA3-4A80-5140-A343-6DD464A9768A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021752D-85FD-EA4C-9D78-26DE129C53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health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5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</a:t>
            </a:r>
            <a:r>
              <a:rPr lang="en-US" dirty="0" err="1" smtClean="0"/>
              <a:t>vs</a:t>
            </a:r>
            <a:r>
              <a:rPr lang="en-US" dirty="0" smtClean="0"/>
              <a:t>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General…….</a:t>
            </a:r>
          </a:p>
          <a:p>
            <a:r>
              <a:rPr lang="en-US" dirty="0" smtClean="0"/>
              <a:t>Pros: quick, easy, stay connected, environment friendly….what else?</a:t>
            </a:r>
          </a:p>
          <a:p>
            <a:endParaRPr lang="en-US" dirty="0"/>
          </a:p>
          <a:p>
            <a:r>
              <a:rPr lang="en-US" dirty="0" smtClean="0"/>
              <a:t>Cons:……what do you think?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1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vs. Misuse of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r>
              <a:rPr lang="en-US" dirty="0" smtClean="0"/>
              <a:t>Texting</a:t>
            </a:r>
          </a:p>
          <a:p>
            <a:r>
              <a:rPr lang="en-US" dirty="0" smtClean="0"/>
              <a:t>Instant messaging </a:t>
            </a:r>
          </a:p>
          <a:p>
            <a:r>
              <a:rPr lang="en-US" dirty="0" smtClean="0"/>
              <a:t>Social media </a:t>
            </a:r>
          </a:p>
          <a:p>
            <a:r>
              <a:rPr lang="en-US" dirty="0" smtClean="0"/>
              <a:t>Cell phones</a:t>
            </a:r>
          </a:p>
          <a:p>
            <a:r>
              <a:rPr lang="en-US" dirty="0" smtClean="0"/>
              <a:t>Websites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3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Interpersonal communication: no longer important?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Emotional connection is different when texting vs. face to face 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Conflict: technology has changed how we handle conflict 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Emotional outlet 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Secretive or too open: finding balance is a must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6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bullying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endParaRPr lang="en-US" dirty="0"/>
          </a:p>
          <a:p>
            <a:r>
              <a:rPr lang="en-US" dirty="0" smtClean="0"/>
              <a:t>Cyber: any form of media (pictures, texting/</a:t>
            </a:r>
            <a:r>
              <a:rPr lang="en-US" dirty="0" err="1" smtClean="0"/>
              <a:t>sext-ing</a:t>
            </a:r>
            <a:r>
              <a:rPr lang="en-US" dirty="0" smtClean="0"/>
              <a:t>, social media, writing notes, email, chat rooms/blogging, websites) </a:t>
            </a:r>
          </a:p>
          <a:p>
            <a:endParaRPr lang="en-US" dirty="0"/>
          </a:p>
          <a:p>
            <a:r>
              <a:rPr lang="en-US" dirty="0" smtClean="0"/>
              <a:t>Is this illegal? </a:t>
            </a:r>
          </a:p>
          <a:p>
            <a:endParaRPr lang="en-US" dirty="0"/>
          </a:p>
          <a:p>
            <a:r>
              <a:rPr lang="en-US" dirty="0" smtClean="0"/>
              <a:t>Possible consequences?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6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Sext-ing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Taking and or sending explicit/pornographic photos of yourself or others. 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BE CAREFUL who you send things to. 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Prosecution: charged </a:t>
            </a:r>
            <a:r>
              <a:rPr lang="en-US" smtClean="0"/>
              <a:t>with possession </a:t>
            </a:r>
            <a:r>
              <a:rPr lang="en-US" dirty="0" smtClean="0"/>
              <a:t>and distribution of child pornography.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5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tips for online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DO’S: </a:t>
            </a:r>
            <a:endParaRPr lang="en-US" dirty="0"/>
          </a:p>
          <a:p>
            <a:r>
              <a:rPr lang="en-US" dirty="0" smtClean="0"/>
              <a:t>Make sure your privacy settings are set to private</a:t>
            </a:r>
          </a:p>
          <a:p>
            <a:r>
              <a:rPr lang="en-US" dirty="0" smtClean="0"/>
              <a:t>Keep your computer in an open space (in the living room vs. your bedroom)</a:t>
            </a:r>
          </a:p>
          <a:p>
            <a:r>
              <a:rPr lang="en-US" dirty="0" smtClean="0"/>
              <a:t>Report anything you see as disturbing or inappropriate </a:t>
            </a:r>
          </a:p>
          <a:p>
            <a:r>
              <a:rPr lang="en-US" dirty="0" smtClean="0"/>
              <a:t>Delete any spam or strange emails, it maybe a virus exposing your computer to explicit </a:t>
            </a:r>
            <a:r>
              <a:rPr lang="en-US" smtClean="0"/>
              <a:t>content </a:t>
            </a:r>
            <a:endParaRPr lang="en-US" dirty="0" smtClean="0"/>
          </a:p>
          <a:p>
            <a:r>
              <a:rPr lang="en-US" u="sng" dirty="0" smtClean="0"/>
              <a:t>DO NOTS: </a:t>
            </a:r>
          </a:p>
          <a:p>
            <a:r>
              <a:rPr lang="en-US" dirty="0" smtClean="0"/>
              <a:t>Do not disclose personal information (birthday, address, school, personal ID’s, current locations) </a:t>
            </a:r>
          </a:p>
          <a:p>
            <a:r>
              <a:rPr lang="en-US" dirty="0" smtClean="0"/>
              <a:t>Adding or talking with people you have never met on line is never a good idea  </a:t>
            </a:r>
          </a:p>
          <a:p>
            <a:r>
              <a:rPr lang="en-US" dirty="0" smtClean="0"/>
              <a:t>Golden Rule: Never post something you don</a:t>
            </a:r>
            <a:r>
              <a:rPr lang="fr-FR" dirty="0" smtClean="0"/>
              <a:t>’</a:t>
            </a:r>
            <a:r>
              <a:rPr lang="en-US" dirty="0" smtClean="0"/>
              <a:t>t think your parents would approve of</a:t>
            </a:r>
          </a:p>
          <a:p>
            <a:r>
              <a:rPr lang="en-US" dirty="0" smtClean="0"/>
              <a:t>Keep in mind things you post online are around forever, they cannot be deleted.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6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89</TotalTime>
  <Words>296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Technology</vt:lpstr>
      <vt:lpstr>Pros vs Cons</vt:lpstr>
      <vt:lpstr>Use vs. Misuse of Technology </vt:lpstr>
      <vt:lpstr>Lack of communication</vt:lpstr>
      <vt:lpstr>Cyber bullying </vt:lpstr>
      <vt:lpstr>Sext-ing </vt:lpstr>
      <vt:lpstr>Safety tips for online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Kristen DeForest</dc:creator>
  <cp:lastModifiedBy>Kristen</cp:lastModifiedBy>
  <cp:revision>8</cp:revision>
  <dcterms:created xsi:type="dcterms:W3CDTF">2015-04-13T22:24:46Z</dcterms:created>
  <dcterms:modified xsi:type="dcterms:W3CDTF">2015-12-02T04:38:53Z</dcterms:modified>
</cp:coreProperties>
</file>