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9/1/15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HEALTH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STRESS MANAGMENT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172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TEAMS OF TWO AND ONE GROUP OF THREE (may split desks into your own groups)</a:t>
            </a:r>
          </a:p>
          <a:p>
            <a:r>
              <a:rPr lang="en-US" b="1" dirty="0" smtClean="0"/>
              <a:t>YOU WILL BE TEACHING US </a:t>
            </a:r>
          </a:p>
          <a:p>
            <a:r>
              <a:rPr lang="en-US" dirty="0" smtClean="0"/>
              <a:t>CREATE A RESEARCH </a:t>
            </a:r>
            <a:r>
              <a:rPr lang="en-US" b="1" dirty="0" smtClean="0"/>
              <a:t>PRESENTATION</a:t>
            </a:r>
          </a:p>
          <a:p>
            <a:r>
              <a:rPr lang="en-US" b="1" dirty="0" smtClean="0"/>
              <a:t>ASSIGNED</a:t>
            </a:r>
            <a:r>
              <a:rPr lang="en-US" dirty="0" smtClean="0"/>
              <a:t> STRESS MANAGEMENT TOPIC</a:t>
            </a:r>
          </a:p>
          <a:p>
            <a:r>
              <a:rPr lang="en-US" dirty="0" smtClean="0"/>
              <a:t>MUST BE AT LEAST </a:t>
            </a:r>
            <a:r>
              <a:rPr lang="en-US" b="1" dirty="0" smtClean="0"/>
              <a:t>3 SLIDES </a:t>
            </a:r>
            <a:r>
              <a:rPr lang="en-US" dirty="0" smtClean="0"/>
              <a:t>(not including the title slide)</a:t>
            </a:r>
          </a:p>
          <a:p>
            <a:r>
              <a:rPr lang="en-US" b="1" dirty="0" smtClean="0"/>
              <a:t>DESCRIBE it, EXPLAIN how, DEMONSTRATE it</a:t>
            </a:r>
          </a:p>
        </p:txBody>
      </p:sp>
    </p:spTree>
    <p:extLst>
      <p:ext uri="{BB962C8B-B14F-4D97-AF65-F5344CB8AC3E}">
        <p14:creationId xmlns:p14="http://schemas.microsoft.com/office/powerpoint/2010/main" val="3538975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Alternative Medicine</a:t>
            </a:r>
          </a:p>
          <a:p>
            <a:r>
              <a:rPr lang="en-US" dirty="0" smtClean="0"/>
              <a:t>Yoga</a:t>
            </a:r>
          </a:p>
          <a:p>
            <a:r>
              <a:rPr lang="en-US" dirty="0" smtClean="0"/>
              <a:t>Deep Breathing</a:t>
            </a:r>
          </a:p>
          <a:p>
            <a:r>
              <a:rPr lang="en-US" dirty="0" err="1" smtClean="0"/>
              <a:t>Autogenics</a:t>
            </a:r>
            <a:endParaRPr lang="en-US" dirty="0" smtClean="0"/>
          </a:p>
          <a:p>
            <a:r>
              <a:rPr lang="en-US" dirty="0" smtClean="0"/>
              <a:t>Progressive Relaxation</a:t>
            </a:r>
          </a:p>
          <a:p>
            <a:r>
              <a:rPr lang="en-US" dirty="0" smtClean="0"/>
              <a:t>Guided Imagery</a:t>
            </a:r>
          </a:p>
          <a:p>
            <a:r>
              <a:rPr lang="en-US" dirty="0" smtClean="0"/>
              <a:t>Meditation</a:t>
            </a:r>
          </a:p>
          <a:p>
            <a:r>
              <a:rPr lang="en-US" dirty="0" smtClean="0"/>
              <a:t>Social Support, Relationships, and Communication</a:t>
            </a:r>
          </a:p>
          <a:p>
            <a:r>
              <a:rPr lang="en-US" dirty="0" smtClean="0"/>
              <a:t>Money Management</a:t>
            </a:r>
          </a:p>
          <a:p>
            <a:r>
              <a:rPr lang="en-US" dirty="0" smtClean="0"/>
              <a:t>Creating A Healing Environment </a:t>
            </a:r>
          </a:p>
          <a:p>
            <a:r>
              <a:rPr lang="en-US" dirty="0" smtClean="0"/>
              <a:t>Time and Life Management </a:t>
            </a:r>
          </a:p>
          <a:p>
            <a:r>
              <a:rPr lang="en-US" dirty="0" smtClean="0"/>
              <a:t>Laughter</a:t>
            </a:r>
          </a:p>
          <a:p>
            <a:r>
              <a:rPr lang="en-US" dirty="0" smtClean="0"/>
              <a:t>Music</a:t>
            </a:r>
          </a:p>
        </p:txBody>
      </p:sp>
    </p:spTree>
    <p:extLst>
      <p:ext uri="{BB962C8B-B14F-4D97-AF65-F5344CB8AC3E}">
        <p14:creationId xmlns:p14="http://schemas.microsoft.com/office/powerpoint/2010/main" val="32479292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744</TotalTime>
  <Words>90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STRESS MANAGMENT</vt:lpstr>
      <vt:lpstr>YOUR JOB</vt:lpstr>
      <vt:lpstr>YOUR TOPICS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MANAGMENT</dc:title>
  <dc:creator>Kristen</dc:creator>
  <cp:lastModifiedBy>Kristen</cp:lastModifiedBy>
  <cp:revision>4</cp:revision>
  <dcterms:created xsi:type="dcterms:W3CDTF">2015-09-01T13:48:57Z</dcterms:created>
  <dcterms:modified xsi:type="dcterms:W3CDTF">2015-09-02T02:13:21Z</dcterms:modified>
</cp:coreProperties>
</file>