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C22B1A-92D9-5245-94A4-EB2E7D7914C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6313EB1-58C4-1146-92D7-229A27DD5C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</a:t>
            </a:r>
            <a:endParaRPr lang="en-US" dirty="0"/>
          </a:p>
        </p:txBody>
      </p:sp>
      <p:pic>
        <p:nvPicPr>
          <p:cNvPr id="4" name="Content Placeholder 3" descr="SMART_Goal_boa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292" r="-68292"/>
          <a:stretch>
            <a:fillRect/>
          </a:stretch>
        </p:blipFill>
        <p:spPr>
          <a:xfrm>
            <a:off x="2438399" y="765382"/>
            <a:ext cx="8277803" cy="5601208"/>
          </a:xfrm>
        </p:spPr>
      </p:pic>
    </p:spTree>
    <p:extLst>
      <p:ext uri="{BB962C8B-B14F-4D97-AF65-F5344CB8AC3E}">
        <p14:creationId xmlns:p14="http://schemas.microsoft.com/office/powerpoint/2010/main" val="283175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FOR A GOAL TO BE SPECIFIC?</a:t>
            </a:r>
          </a:p>
          <a:p>
            <a:endParaRPr lang="en-US" dirty="0"/>
          </a:p>
          <a:p>
            <a:r>
              <a:rPr lang="en-US" dirty="0" smtClean="0"/>
              <a:t>WHO: WHO IS INVOLVED?</a:t>
            </a:r>
          </a:p>
          <a:p>
            <a:r>
              <a:rPr lang="en-US" dirty="0" smtClean="0"/>
              <a:t>WHAT: WHAT DO I WANT TO ACCOMPLISH?</a:t>
            </a:r>
          </a:p>
          <a:p>
            <a:r>
              <a:rPr lang="en-US" dirty="0" smtClean="0"/>
              <a:t>WHERE: IDENTIFY A LOCATION </a:t>
            </a:r>
          </a:p>
          <a:p>
            <a:r>
              <a:rPr lang="en-US" dirty="0" smtClean="0"/>
              <a:t>WHICH: IDENTIFY REQUIREMENTS AND RESTRAINTS </a:t>
            </a:r>
          </a:p>
          <a:p>
            <a:r>
              <a:rPr lang="en-US" dirty="0" smtClean="0"/>
              <a:t>WHY: SPECIFIC REASONS, PURPOSE OF BENNEFITS OF ACCOMPLISHING THIS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2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concrete criteria for measuring progress toward the attainment of each goal you 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things you can use to measure? </a:t>
            </a:r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determine if your goal is measurable, ask questions such as……</a:t>
            </a:r>
          </a:p>
          <a:p>
            <a:r>
              <a:rPr lang="en-US" dirty="0"/>
              <a:t>How much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How many?</a:t>
            </a:r>
          </a:p>
          <a:p>
            <a:r>
              <a:rPr lang="en-US" dirty="0"/>
              <a:t>How will I know when it is accomplished?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4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Attainable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important? </a:t>
            </a:r>
          </a:p>
          <a:p>
            <a:endParaRPr lang="en-US" dirty="0"/>
          </a:p>
          <a:p>
            <a:r>
              <a:rPr lang="en-US" dirty="0" smtClean="0"/>
              <a:t>What are some things you need to evaluate to make sure they are attainable? </a:t>
            </a:r>
            <a:endParaRPr lang="en-US" dirty="0"/>
          </a:p>
        </p:txBody>
      </p:sp>
      <p:pic>
        <p:nvPicPr>
          <p:cNvPr id="4" name="Picture 3" descr="impossible_attainabl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97" y="3237597"/>
            <a:ext cx="5073234" cy="337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6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martgoalsneverfail.wordpress.com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#1. Why </a:t>
            </a:r>
            <a:r>
              <a:rPr lang="en-US" dirty="0"/>
              <a:t>is this goal important to you? – Make sure your goal aligns with who you are and what your values are.</a:t>
            </a:r>
          </a:p>
          <a:p>
            <a:r>
              <a:rPr lang="en-US" dirty="0" smtClean="0"/>
              <a:t>#2. What </a:t>
            </a:r>
            <a:r>
              <a:rPr lang="en-US" dirty="0"/>
              <a:t>are the benefits and rewards of accomplishing this goal? – Think of the rewards and use that to motivate you to actually accomplish your goal.</a:t>
            </a:r>
          </a:p>
          <a:p>
            <a:r>
              <a:rPr lang="en-US" dirty="0" smtClean="0"/>
              <a:t>#3. Why </a:t>
            </a:r>
            <a:r>
              <a:rPr lang="en-US" dirty="0"/>
              <a:t>will you be able to stay committed in the long-run? – Does the goal just sound good, or is this something that you know will still be important to you a month from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0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Bound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TIME FRAM IS A MUST</a:t>
            </a:r>
          </a:p>
          <a:p>
            <a:endParaRPr lang="en-US" dirty="0"/>
          </a:p>
          <a:p>
            <a:r>
              <a:rPr lang="en-US" dirty="0" smtClean="0"/>
              <a:t>KEEP IT REALISTIC </a:t>
            </a:r>
          </a:p>
          <a:p>
            <a:endParaRPr lang="en-US" dirty="0"/>
          </a:p>
          <a:p>
            <a:r>
              <a:rPr lang="en-US" smtClean="0"/>
              <a:t>DETERMINE IF YOU WANT THIS TO BE A SHORT TERM GOAL OR A LONG TERM GOAL.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347</TotalTime>
  <Words>266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Setting Goals</vt:lpstr>
      <vt:lpstr>SMART GOALS</vt:lpstr>
      <vt:lpstr>SPECIFIC</vt:lpstr>
      <vt:lpstr>MEASURABLE </vt:lpstr>
      <vt:lpstr>Attainable </vt:lpstr>
      <vt:lpstr>Relevant </vt:lpstr>
      <vt:lpstr>Time Bound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Goals</dc:title>
  <dc:creator>Kristen</dc:creator>
  <cp:lastModifiedBy>Kristen</cp:lastModifiedBy>
  <cp:revision>5</cp:revision>
  <dcterms:created xsi:type="dcterms:W3CDTF">2015-08-24T21:54:42Z</dcterms:created>
  <dcterms:modified xsi:type="dcterms:W3CDTF">2015-08-25T03:41:44Z</dcterms:modified>
</cp:coreProperties>
</file>