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Physical, Mental, Emotional, Social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2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 </a:t>
            </a:r>
          </a:p>
          <a:p>
            <a:pPr lvl="1"/>
            <a:r>
              <a:rPr lang="en-US" dirty="0" smtClean="0"/>
              <a:t>Refers to how well your body functions. </a:t>
            </a:r>
          </a:p>
          <a:p>
            <a:r>
              <a:rPr lang="en-US" dirty="0" smtClean="0"/>
              <a:t>What are some things that affect your physical health negatively?</a:t>
            </a:r>
          </a:p>
          <a:p>
            <a:pPr lvl="1"/>
            <a:r>
              <a:rPr lang="en-US" dirty="0" smtClean="0"/>
              <a:t>How? </a:t>
            </a:r>
          </a:p>
          <a:p>
            <a:r>
              <a:rPr lang="en-US" dirty="0" smtClean="0"/>
              <a:t>What are things that affect your physical health positively?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9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Eating Healthy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Proper Medical Care</a:t>
            </a:r>
          </a:p>
          <a:p>
            <a:r>
              <a:rPr lang="en-US" dirty="0" smtClean="0"/>
              <a:t>Proper Dental Care</a:t>
            </a:r>
          </a:p>
          <a:p>
            <a:r>
              <a:rPr lang="en-US" dirty="0" smtClean="0"/>
              <a:t>SLEEP</a:t>
            </a:r>
            <a:endParaRPr lang="en-US" dirty="0"/>
          </a:p>
        </p:txBody>
      </p:sp>
      <p:pic>
        <p:nvPicPr>
          <p:cNvPr id="4" name="Picture 3" descr="IMG_11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7945" y="2201815"/>
            <a:ext cx="4812902" cy="360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2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Being comfortable with yourself, with others, and with your surroundings. </a:t>
            </a:r>
          </a:p>
          <a:p>
            <a:r>
              <a:rPr lang="en-US" dirty="0" smtClean="0"/>
              <a:t>What are some things that affect your mental health negatively? </a:t>
            </a:r>
          </a:p>
          <a:p>
            <a:pPr lvl="1"/>
            <a:r>
              <a:rPr lang="en-US" dirty="0" smtClean="0"/>
              <a:t>How? </a:t>
            </a:r>
          </a:p>
          <a:p>
            <a:r>
              <a:rPr lang="en-US" dirty="0" smtClean="0"/>
              <a:t>What are some things that affect your mental health positively?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9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 stressors</a:t>
            </a:r>
          </a:p>
          <a:p>
            <a:r>
              <a:rPr lang="en-US" dirty="0" smtClean="0"/>
              <a:t>Can affect you later on</a:t>
            </a:r>
          </a:p>
          <a:p>
            <a:r>
              <a:rPr lang="en-US" dirty="0" smtClean="0"/>
              <a:t>Healthful Mental Habits</a:t>
            </a:r>
          </a:p>
          <a:p>
            <a:pPr marL="0" indent="0">
              <a:buNone/>
            </a:pPr>
            <a:r>
              <a:rPr lang="en-US" dirty="0" smtClean="0"/>
              <a:t> (positive self talk)</a:t>
            </a:r>
          </a:p>
          <a:p>
            <a:r>
              <a:rPr lang="en-US" dirty="0" smtClean="0"/>
              <a:t>Physical Exercise</a:t>
            </a:r>
          </a:p>
          <a:p>
            <a:pPr marL="0" indent="0">
              <a:buNone/>
            </a:pPr>
            <a:r>
              <a:rPr lang="en-US" dirty="0" smtClean="0"/>
              <a:t> releases endorphins </a:t>
            </a:r>
            <a:endParaRPr lang="en-US" dirty="0"/>
          </a:p>
        </p:txBody>
      </p:sp>
      <p:pic>
        <p:nvPicPr>
          <p:cNvPr id="4" name="Picture 3" descr="ea8baad51ef6a0142b63d7cbf17dbfa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249002"/>
            <a:ext cx="3587750" cy="51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3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 </a:t>
            </a:r>
          </a:p>
          <a:p>
            <a:pPr lvl="1"/>
            <a:r>
              <a:rPr lang="en-US" dirty="0" smtClean="0"/>
              <a:t>Refers to how you react to events in your life.</a:t>
            </a:r>
          </a:p>
          <a:p>
            <a:r>
              <a:rPr lang="en-US" dirty="0" smtClean="0"/>
              <a:t>What are some things that affect your emotional health negatively? </a:t>
            </a:r>
          </a:p>
          <a:p>
            <a:pPr lvl="1"/>
            <a:r>
              <a:rPr lang="en-US" dirty="0" smtClean="0"/>
              <a:t>How?</a:t>
            </a:r>
          </a:p>
          <a:p>
            <a:r>
              <a:rPr lang="en-US" dirty="0" smtClean="0"/>
              <a:t>What are some things that affect your emotional health positively?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0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self talk</a:t>
            </a:r>
          </a:p>
          <a:p>
            <a:r>
              <a:rPr lang="en-US" dirty="0" smtClean="0"/>
              <a:t>Healthy views of others </a:t>
            </a:r>
          </a:p>
          <a:p>
            <a:r>
              <a:rPr lang="en-US" dirty="0" smtClean="0"/>
              <a:t>Meditation</a:t>
            </a:r>
          </a:p>
          <a:p>
            <a:r>
              <a:rPr lang="en-US" dirty="0" smtClean="0"/>
              <a:t>Deep breathing</a:t>
            </a:r>
          </a:p>
          <a:p>
            <a:r>
              <a:rPr lang="en-US" dirty="0" smtClean="0"/>
              <a:t>Values and morals </a:t>
            </a:r>
          </a:p>
          <a:p>
            <a:r>
              <a:rPr lang="en-US" dirty="0" smtClean="0"/>
              <a:t>Reducing stressors</a:t>
            </a:r>
            <a:endParaRPr lang="en-US" dirty="0"/>
          </a:p>
        </p:txBody>
      </p:sp>
      <p:pic>
        <p:nvPicPr>
          <p:cNvPr id="4" name="Picture 3" descr="emotional health climbing a moun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0" y="1415901"/>
            <a:ext cx="3187701" cy="49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6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 </a:t>
            </a:r>
          </a:p>
          <a:p>
            <a:pPr lvl="1"/>
            <a:r>
              <a:rPr lang="en-US" dirty="0" smtClean="0"/>
              <a:t>Refers to how well you get along with others.</a:t>
            </a:r>
          </a:p>
          <a:p>
            <a:r>
              <a:rPr lang="en-US" dirty="0" smtClean="0"/>
              <a:t>What are some things that affect your social health negatively? </a:t>
            </a:r>
          </a:p>
          <a:p>
            <a:pPr lvl="1"/>
            <a:r>
              <a:rPr lang="en-US" dirty="0" smtClean="0"/>
              <a:t>How?</a:t>
            </a:r>
          </a:p>
          <a:p>
            <a:r>
              <a:rPr lang="en-US" dirty="0" smtClean="0"/>
              <a:t>What are some things that affect your social health positively?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7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Golden Rule</a:t>
            </a:r>
          </a:p>
          <a:p>
            <a:r>
              <a:rPr lang="en-US" dirty="0" smtClean="0"/>
              <a:t>Accepting differences</a:t>
            </a:r>
          </a:p>
          <a:p>
            <a:r>
              <a:rPr lang="en-US" dirty="0" smtClean="0"/>
              <a:t>Communication </a:t>
            </a:r>
          </a:p>
          <a:p>
            <a:r>
              <a:rPr lang="en-US" dirty="0" smtClean="0"/>
              <a:t>Vulnerability </a:t>
            </a:r>
          </a:p>
          <a:p>
            <a:r>
              <a:rPr lang="en-US" dirty="0" smtClean="0"/>
              <a:t>Awareness </a:t>
            </a:r>
          </a:p>
          <a:p>
            <a:r>
              <a:rPr lang="en-US" dirty="0" smtClean="0"/>
              <a:t>Social Networks</a:t>
            </a:r>
          </a:p>
          <a:p>
            <a:r>
              <a:rPr lang="en-US" dirty="0" smtClean="0"/>
              <a:t>Healthy Relationships </a:t>
            </a:r>
            <a:endParaRPr lang="en-US" dirty="0"/>
          </a:p>
        </p:txBody>
      </p:sp>
      <p:pic>
        <p:nvPicPr>
          <p:cNvPr id="4" name="Picture 3" descr="social relationships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0" y="1441825"/>
            <a:ext cx="3441701" cy="41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6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153</TotalTime>
  <Words>238</Words>
  <Application>Microsoft Macintosh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Summer</vt:lpstr>
      <vt:lpstr>Physical, Mental, Emotional, Social Health</vt:lpstr>
      <vt:lpstr>Physical Health</vt:lpstr>
      <vt:lpstr>Physical Health</vt:lpstr>
      <vt:lpstr>Mental Health</vt:lpstr>
      <vt:lpstr>Mental Health</vt:lpstr>
      <vt:lpstr>Emotional Health</vt:lpstr>
      <vt:lpstr>Emotional Health</vt:lpstr>
      <vt:lpstr>Social Health</vt:lpstr>
      <vt:lpstr>Social Health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Physical, Mental, Emotional, Social Health</dc:title>
  <dc:creator>Kristen</dc:creator>
  <cp:lastModifiedBy>Kristen</cp:lastModifiedBy>
  <cp:revision>6</cp:revision>
  <dcterms:created xsi:type="dcterms:W3CDTF">2015-08-13T16:49:57Z</dcterms:created>
  <dcterms:modified xsi:type="dcterms:W3CDTF">2015-08-13T19:23:22Z</dcterms:modified>
</cp:coreProperties>
</file>